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89776" cy="147002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Дарын</a:t>
            </a:r>
            <a:r>
              <a:rPr lang="ru-RU" dirty="0" smtClean="0"/>
              <a:t>» </a:t>
            </a:r>
            <a:r>
              <a:rPr lang="ru-RU" dirty="0" err="1" smtClean="0"/>
              <a:t>ғылыми</a:t>
            </a:r>
            <a:r>
              <a:rPr lang="en-US" dirty="0" smtClean="0"/>
              <a:t>-</a:t>
            </a:r>
            <a:r>
              <a:rPr lang="ru-RU" dirty="0" err="1" smtClean="0"/>
              <a:t>оқушылар</a:t>
            </a:r>
            <a:r>
              <a:rPr lang="ru-RU" dirty="0" smtClean="0"/>
              <a:t>  </a:t>
            </a:r>
            <a:r>
              <a:rPr lang="ru-RU" dirty="0" err="1" smtClean="0"/>
              <a:t>қоғамы</a:t>
            </a:r>
            <a:r>
              <a:rPr lang="ru-RU" dirty="0" smtClean="0"/>
              <a:t> </a:t>
            </a:r>
            <a:r>
              <a:rPr lang="ru-RU" dirty="0" err="1" smtClean="0"/>
              <a:t>жұмысы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«Алтын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кезеңінің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8531113"/>
              </p:ext>
            </p:extLst>
          </p:nvPr>
        </p:nvGraphicFramePr>
        <p:xfrm>
          <a:off x="457200" y="1417638"/>
          <a:ext cx="4316287" cy="360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269">
                  <a:extLst>
                    <a:ext uri="{9D8B030D-6E8A-4147-A177-3AD203B41FA5}">
                      <a16:colId xmlns:a16="http://schemas.microsoft.com/office/drawing/2014/main" val="705918050"/>
                    </a:ext>
                  </a:extLst>
                </a:gridCol>
                <a:gridCol w="1046498">
                  <a:extLst>
                    <a:ext uri="{9D8B030D-6E8A-4147-A177-3AD203B41FA5}">
                      <a16:colId xmlns:a16="http://schemas.microsoft.com/office/drawing/2014/main" val="706425524"/>
                    </a:ext>
                  </a:extLst>
                </a:gridCol>
                <a:gridCol w="917131">
                  <a:extLst>
                    <a:ext uri="{9D8B030D-6E8A-4147-A177-3AD203B41FA5}">
                      <a16:colId xmlns:a16="http://schemas.microsoft.com/office/drawing/2014/main" val="1706742406"/>
                    </a:ext>
                  </a:extLst>
                </a:gridCol>
                <a:gridCol w="916668">
                  <a:extLst>
                    <a:ext uri="{9D8B030D-6E8A-4147-A177-3AD203B41FA5}">
                      <a16:colId xmlns:a16="http://schemas.microsoft.com/office/drawing/2014/main" val="455818446"/>
                    </a:ext>
                  </a:extLst>
                </a:gridCol>
                <a:gridCol w="1110721">
                  <a:extLst>
                    <a:ext uri="{9D8B030D-6E8A-4147-A177-3AD203B41FA5}">
                      <a16:colId xmlns:a16="http://schemas.microsoft.com/office/drawing/2014/main" val="3638436944"/>
                    </a:ext>
                  </a:extLst>
                </a:gridCol>
              </a:tblGrid>
              <a:tr h="211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р\с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Аты</a:t>
                      </a:r>
                      <a:r>
                        <a:rPr lang="en-US" sz="700">
                          <a:effectLst/>
                        </a:rPr>
                        <a:t>-</a:t>
                      </a:r>
                      <a:r>
                        <a:rPr lang="ru-RU" sz="700">
                          <a:effectLst/>
                        </a:rPr>
                        <a:t>жөні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Сыныбы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Орны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Жетекшісі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1919933018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Нұрланқызы Нұрайым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Айбар Көркем Айбарқызы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3602947973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Бауыржанқызы Аяла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Айбар Көркем Айбарқызы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3408093048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Баянов Нұрислам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Айбар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Көркем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Айбарқызы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778946313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Жунусова Амина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Айбар Көркем Айбарқызы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3604022898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Маутбекова Каусар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Қасымжанова Айдана Болатбекқызы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358132739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Мұрат Дәрия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Қасымжанова Айдана Болатбекқызы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3878479666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Кемелбек Аңсар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Қасымжанова Айдана Болатбекқызы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3633108439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Қыдырбек Айбек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Қасымжанова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Айдана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Болатбекқызы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9" marR="46689" marT="0" marB="0"/>
                </a:tc>
                <a:extLst>
                  <a:ext uri="{0D108BD9-81ED-4DB2-BD59-A6C34878D82A}">
                    <a16:rowId xmlns:a16="http://schemas.microsoft.com/office/drawing/2014/main" val="267709854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79" y="1052736"/>
            <a:ext cx="3850208" cy="4708525"/>
          </a:xfrm>
        </p:spPr>
      </p:pic>
    </p:spTree>
    <p:extLst>
      <p:ext uri="{BB962C8B-B14F-4D97-AF65-F5344CB8AC3E}">
        <p14:creationId xmlns:p14="http://schemas.microsoft.com/office/powerpoint/2010/main" val="4193767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4196442" cy="45961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34888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«Алтын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33201" r="13601" b="17451"/>
          <a:stretch/>
        </p:blipFill>
        <p:spPr>
          <a:xfrm>
            <a:off x="2771800" y="959214"/>
            <a:ext cx="3456384" cy="33843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6" r="56989" b="10099"/>
          <a:stretch/>
        </p:blipFill>
        <p:spPr>
          <a:xfrm>
            <a:off x="63061" y="2708919"/>
            <a:ext cx="3932875" cy="2541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35" y="-545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15469" b="17139"/>
          <a:stretch/>
        </p:blipFill>
        <p:spPr>
          <a:xfrm>
            <a:off x="224463" y="1124318"/>
            <a:ext cx="2304256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52100" r="22001" b="8001"/>
          <a:stretch/>
        </p:blipFill>
        <p:spPr>
          <a:xfrm>
            <a:off x="6080598" y="1088415"/>
            <a:ext cx="2808312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39500" r="8001" b="11150"/>
          <a:stretch/>
        </p:blipFill>
        <p:spPr>
          <a:xfrm>
            <a:off x="5292080" y="2694660"/>
            <a:ext cx="2880320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50398" r="22039" b="17052"/>
          <a:stretch/>
        </p:blipFill>
        <p:spPr>
          <a:xfrm>
            <a:off x="917848" y="4922485"/>
            <a:ext cx="716428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8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0592"/>
              </p:ext>
            </p:extLst>
          </p:nvPr>
        </p:nvGraphicFramePr>
        <p:xfrm>
          <a:off x="395536" y="1772816"/>
          <a:ext cx="3851443" cy="1748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39114406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95297128"/>
                    </a:ext>
                  </a:extLst>
                </a:gridCol>
                <a:gridCol w="438897">
                  <a:extLst>
                    <a:ext uri="{9D8B030D-6E8A-4147-A177-3AD203B41FA5}">
                      <a16:colId xmlns:a16="http://schemas.microsoft.com/office/drawing/2014/main" val="146239538"/>
                    </a:ext>
                  </a:extLst>
                </a:gridCol>
                <a:gridCol w="914185">
                  <a:extLst>
                    <a:ext uri="{9D8B030D-6E8A-4147-A177-3AD203B41FA5}">
                      <a16:colId xmlns:a16="http://schemas.microsoft.com/office/drawing/2014/main" val="2054735703"/>
                    </a:ext>
                  </a:extLst>
                </a:gridCol>
                <a:gridCol w="914185">
                  <a:extLst>
                    <a:ext uri="{9D8B030D-6E8A-4147-A177-3AD203B41FA5}">
                      <a16:colId xmlns:a16="http://schemas.microsoft.com/office/drawing/2014/main" val="267815968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р\с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Аты</a:t>
                      </a:r>
                      <a:r>
                        <a:rPr lang="en-US" sz="1100">
                          <a:effectLst/>
                        </a:rPr>
                        <a:t>-</a:t>
                      </a:r>
                      <a:r>
                        <a:rPr lang="ru-RU" sz="1100">
                          <a:effectLst/>
                        </a:rPr>
                        <a:t>жөні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Сыныбы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Орны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58000"/>
                  </a:ext>
                </a:extLst>
              </a:tr>
              <a:tr h="58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Мұхаметқазина Нұрай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679723"/>
                  </a:ext>
                </a:extLst>
              </a:tr>
              <a:tr h="58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Ержанқызы Ділдә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(</a:t>
                      </a:r>
                      <a:r>
                        <a:rPr lang="ru-RU" sz="1100">
                          <a:effectLst/>
                        </a:rPr>
                        <a:t>Облысқа жолдама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06795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257675" cy="4257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805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https://www.google.com/url?q=https://youtube.com/live/JdNyWb5NIVE?feature%3Dshare&amp;sa=D&amp;source=editors&amp;ust=1761722330926699&amp;usg=AOvVaw3exoksBJ_WdOgFCB5qz57x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238" y="3713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https://www.google.com/url?q=https://youtube.com/live/2ZCfGxhTYm0?feature%3Dshare&amp;sa=D&amp;source=editors&amp;ust=1761722330926812&amp;usg=AOvVaw1rXQwYSyD5lWnxS1VaVGsy</a:t>
            </a:r>
          </a:p>
        </p:txBody>
      </p:sp>
    </p:spTree>
    <p:extLst>
      <p:ext uri="{BB962C8B-B14F-4D97-AF65-F5344CB8AC3E}">
        <p14:creationId xmlns:p14="http://schemas.microsoft.com/office/powerpoint/2010/main" val="6962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248472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16833"/>
            <a:ext cx="3008313" cy="180020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2-7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8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конкурсы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77084\Desktop\жоба фото завод\Гүлім фота Заводта\Изображение WhatsApp 2025-09-25 в 12.07.34_6690d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7165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1390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түлек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математика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олимпиадасының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кезеңінің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Ержанқызы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Ділдә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қатысып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кезеңге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768752" cy="3905448"/>
          </a:xfrm>
        </p:spPr>
      </p:pic>
    </p:spTree>
    <p:extLst>
      <p:ext uri="{BB962C8B-B14F-4D97-AF65-F5344CB8AC3E}">
        <p14:creationId xmlns:p14="http://schemas.microsoft.com/office/powerpoint/2010/main" val="39346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ksesu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клетку с канцелярскими принадлежностями</Template>
  <TotalTime>45</TotalTime>
  <Words>160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4_aksesuary</vt:lpstr>
      <vt:lpstr>«Дарын» ғылыми-оқушылар  қоғамы жұмысы</vt:lpstr>
      <vt:lpstr>5-6 сыныптар арасындағы «Алтын сақа» олимпиадасының мектепішілік кезеңінің нәтижесі </vt:lpstr>
      <vt:lpstr>3-4 сыныптар арасындағы «Алтын сақа» олимпиадасының мектепішілік кезеңінің нәтижесі </vt:lpstr>
      <vt:lpstr>  Ауыл мектептеріне арналған жалпы білім беретін пәндер бойынша «Ауыл олимпиадасы» </vt:lpstr>
      <vt:lpstr>Презентация PowerPoint</vt:lpstr>
      <vt:lpstr>Презентация PowerPoint</vt:lpstr>
      <vt:lpstr>Зерттеу жобалары  конкурсы </vt:lpstr>
      <vt:lpstr> «Алтын түлек» математика олимпиадасының мектепішілік кезеңінің нәтижесінде Ержанқызы Ділдә қатысып, аудандық кезеңге өтті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Дарын жұмысы</dc:title>
  <dc:subject>Шаблон оформления</dc:subject>
  <dc:creator>Lenovo</dc:creator>
  <cp:keywords/>
  <dc:description>Шаблон оформления
Корпорация Майкрософт</dc:description>
  <cp:lastModifiedBy>Lenovo</cp:lastModifiedBy>
  <cp:revision>6</cp:revision>
  <dcterms:created xsi:type="dcterms:W3CDTF">2025-10-29T19:12:08Z</dcterms:created>
  <dcterms:modified xsi:type="dcterms:W3CDTF">2025-10-30T03:57:02Z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